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5E36ABC-BB1E-48D3-9615-454B4EB14AC6}" type="datetimeFigureOut">
              <a:rPr lang="en-US" smtClean="0"/>
              <a:pPr/>
              <a:t>12/6/2012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FF7C97B-C317-4BA6-93EA-292E01482F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6ABC-BB1E-48D3-9615-454B4EB14AC6}" type="datetimeFigureOut">
              <a:rPr lang="en-US" smtClean="0"/>
              <a:pPr/>
              <a:t>12/6/2012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7C97B-C317-4BA6-93EA-292E01482F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6ABC-BB1E-48D3-9615-454B4EB14AC6}" type="datetimeFigureOut">
              <a:rPr lang="en-US" smtClean="0"/>
              <a:pPr/>
              <a:t>12/6/2012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7C97B-C317-4BA6-93EA-292E01482F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5E36ABC-BB1E-48D3-9615-454B4EB14AC6}" type="datetimeFigureOut">
              <a:rPr lang="en-US" smtClean="0"/>
              <a:pPr/>
              <a:t>12/6/2012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7C97B-C317-4BA6-93EA-292E01482F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5E36ABC-BB1E-48D3-9615-454B4EB14AC6}" type="datetimeFigureOut">
              <a:rPr lang="en-US" smtClean="0"/>
              <a:pPr/>
              <a:t>12/6/2012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FF7C97B-C317-4BA6-93EA-292E01482F0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5E36ABC-BB1E-48D3-9615-454B4EB14AC6}" type="datetimeFigureOut">
              <a:rPr lang="en-US" smtClean="0"/>
              <a:pPr/>
              <a:t>12/6/2012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FF7C97B-C317-4BA6-93EA-292E01482F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5E36ABC-BB1E-48D3-9615-454B4EB14AC6}" type="datetimeFigureOut">
              <a:rPr lang="en-US" smtClean="0"/>
              <a:pPr/>
              <a:t>12/6/2012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FF7C97B-C317-4BA6-93EA-292E01482F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6ABC-BB1E-48D3-9615-454B4EB14AC6}" type="datetimeFigureOut">
              <a:rPr lang="en-US" smtClean="0"/>
              <a:pPr/>
              <a:t>12/6/2012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7C97B-C317-4BA6-93EA-292E01482F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5E36ABC-BB1E-48D3-9615-454B4EB14AC6}" type="datetimeFigureOut">
              <a:rPr lang="en-US" smtClean="0"/>
              <a:pPr/>
              <a:t>12/6/2012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FF7C97B-C317-4BA6-93EA-292E01482F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5E36ABC-BB1E-48D3-9615-454B4EB14AC6}" type="datetimeFigureOut">
              <a:rPr lang="en-US" smtClean="0"/>
              <a:pPr/>
              <a:t>12/6/2012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FF7C97B-C317-4BA6-93EA-292E01482F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5E36ABC-BB1E-48D3-9615-454B4EB14AC6}" type="datetimeFigureOut">
              <a:rPr lang="en-US" smtClean="0"/>
              <a:pPr/>
              <a:t>12/6/2012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FF7C97B-C317-4BA6-93EA-292E01482F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5E36ABC-BB1E-48D3-9615-454B4EB14AC6}" type="datetimeFigureOut">
              <a:rPr lang="en-US" smtClean="0"/>
              <a:pPr/>
              <a:t>12/6/2012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FF7C97B-C317-4BA6-93EA-292E01482F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WOK on </a:t>
            </a:r>
            <a:r>
              <a:rPr lang="en-US" dirty="0" smtClean="0"/>
              <a:t>S</a:t>
            </a:r>
            <a:r>
              <a:rPr lang="en-US" dirty="0" smtClean="0"/>
              <a:t>tar </a:t>
            </a:r>
            <a:r>
              <a:rPr lang="en-US" dirty="0" smtClean="0"/>
              <a:t>trek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533400" y="5562600"/>
            <a:ext cx="8062912" cy="17526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Raeesah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Daud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Emotion-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Example- when Captain Riker persecuted Data. As he has had changed his beliefs.</a:t>
            </a:r>
          </a:p>
          <a:p>
            <a:r>
              <a:rPr lang="en-US" dirty="0" smtClean="0"/>
              <a:t>Also when Captain Piccard had to make his arguments without logic</a:t>
            </a:r>
            <a:r>
              <a:rPr lang="en-US" dirty="0" smtClean="0"/>
              <a:t>.</a:t>
            </a:r>
          </a:p>
          <a:p>
            <a:r>
              <a:rPr lang="en-US" dirty="0" smtClean="0"/>
              <a:t>Data was also attached to his medals and the book.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Sense-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Example- when Riker took off Data’s hand, but the interpretation was to show that Data was not human.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900" dirty="0" smtClean="0"/>
              <a:t>Ways of reasoning- self awareness, consciousness and intelligence.</a:t>
            </a:r>
          </a:p>
          <a:p>
            <a:r>
              <a:rPr lang="en-US" sz="2900" dirty="0" smtClean="0"/>
              <a:t>The episode included all 3 ways.</a:t>
            </a:r>
          </a:p>
          <a:p>
            <a:r>
              <a:rPr lang="en-US" sz="2900" dirty="0" smtClean="0"/>
              <a:t>Example- when Piccard used deductive reasoning to prove Data in every way and also justifying him as a human at the same time. </a:t>
            </a:r>
          </a:p>
          <a:p>
            <a:endParaRPr lang="en-US" sz="25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Example- when Maddox called Data with the word- ‘it’ then towards the end he started calling data with- ‘he’.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</TotalTime>
  <Words>132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Verve</vt:lpstr>
      <vt:lpstr>WOK on Star trek</vt:lpstr>
      <vt:lpstr>Emotion-</vt:lpstr>
      <vt:lpstr>Sense-</vt:lpstr>
      <vt:lpstr>Reason-</vt:lpstr>
      <vt:lpstr>Language-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WOK on star trek</dc:title>
  <dc:creator>raeesah.daud</dc:creator>
  <cp:lastModifiedBy>raeesah.daud</cp:lastModifiedBy>
  <cp:revision>10</cp:revision>
  <dcterms:created xsi:type="dcterms:W3CDTF">2012-12-06T08:59:32Z</dcterms:created>
  <dcterms:modified xsi:type="dcterms:W3CDTF">2012-12-06T09:19:52Z</dcterms:modified>
</cp:coreProperties>
</file>